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9" r:id="rId2"/>
    <p:sldId id="263" r:id="rId3"/>
    <p:sldId id="256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4" autoAdjust="0"/>
    <p:restoredTop sz="96224" autoAdjust="0"/>
  </p:normalViewPr>
  <p:slideViewPr>
    <p:cSldViewPr snapToGrid="0">
      <p:cViewPr varScale="1">
        <p:scale>
          <a:sx n="110" d="100"/>
          <a:sy n="110" d="100"/>
        </p:scale>
        <p:origin x="156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B3422-7D69-48D0-9779-F189356A0A3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75838-3CD5-44B2-B79C-8004817A1F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0681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459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1530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76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8013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096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8999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34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70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103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469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593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267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7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838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88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931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16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43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12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26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66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463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47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167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60960"/>
            <a:ext cx="9074331" cy="65208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uk-UA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ВІРА </a:t>
            </a:r>
            <a:r>
              <a:rPr lang="uk-UA" sz="2800" b="1" dirty="0">
                <a:solidFill>
                  <a:srgbClr val="FFC000"/>
                </a:solidFill>
              </a:rPr>
              <a:t>в Новому Заповіті</a:t>
            </a:r>
            <a:endParaRPr lang="uk-UA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(1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Сол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1:8)  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Бо пронеслося Слово Господнє від вас не тільки в Македонії та в Ахаї, а й до кожного міста прийшла ваша віра в Бога, так що вам непотрібно казати чогось.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(1T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им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1:19)  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маючи віру та добре сумління, яке дехто відкинув і відпав від віри.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2800" dirty="0"/>
          </a:p>
          <a:p>
            <a:pPr algn="ctr">
              <a:spcAft>
                <a:spcPts val="1200"/>
              </a:spcAft>
            </a:pPr>
            <a:endParaRPr lang="uk-UA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56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8882743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(1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им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3:13)  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Бо хто добре виконує службу, той добрий ступінь набуває собі та велику відвагу в вірі через Христа Ісуса.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Флм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1:6)  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щоб спільність віри твоєї діяльна була в пізнанні всякого добра, що в нас для Христа.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32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9144000" cy="6752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800"/>
              </a:spcAft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Євр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4:14)  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У нас є великий Первосвященик, Який пішов на Небо і тепер живе з Господом. Це Ісус, Син Божий. Тож давайте міцно триматися нашої віри в Нього.</a:t>
            </a:r>
          </a:p>
          <a:p>
            <a:pPr>
              <a:spcAft>
                <a:spcPts val="18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Євр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10:22)  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то приступімо з щирим серцем, у повноті віри, окропивши серця від сумління лукавого та обмивши тіла чистою водою!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381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87086"/>
            <a:ext cx="8882743" cy="649468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800"/>
              </a:spcAft>
            </a:pP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Євр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10:38)  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А праведний житиме вірою. І: Коли захитається він, то душа Моя його не вподобає.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Євр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11:6)  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Догодити ж без віри не можна. І той, хто до Бога приходить, мусить вірувати, що Він є, а тим, хто шукає Його, Він дає нагороду.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391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8882743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800"/>
              </a:spcAft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Євр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12:2)  </a:t>
            </a:r>
            <a:r>
              <a:rPr lang="x-none" sz="3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дивлячись на Ісуса, на Начальника й Виконавця віри, що замість радости, яка була перед Ним, перетерпів хреста, не звертавши уваги на сором, і сів по правиці престолу Божого.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Як.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2:17)  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Так само й віра, коли діл не має, мертва в собі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1800"/>
              </a:spcAft>
            </a:pP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643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800"/>
              </a:spcAft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(1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Петра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1:9)  </a:t>
            </a:r>
            <a:r>
              <a:rPr lang="x-none" sz="3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бо досягаєте мети віри вашої спасіння душам.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(2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Петра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1:5)  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Тому докладіть усіх зусиль, щоб додати до віри вашої доброчинність, а 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додоброчинності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 – знання.</a:t>
            </a:r>
          </a:p>
          <a:p>
            <a:pPr>
              <a:spcAft>
                <a:spcPts val="18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(1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Ів.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5:4)  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Бо кожен, хто родився від Бога, перемагає світ. А оце перемога, що світ перемогла, віра наша. 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533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TM04033921[[fn=Булат]]</Template>
  <TotalTime>48</TotalTime>
  <Words>363</Words>
  <Application>Microsoft Office PowerPoint</Application>
  <PresentationFormat>Екран (4:3)</PresentationFormat>
  <Paragraphs>29</Paragraphs>
  <Slides>6</Slides>
  <Notes>6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Arial</vt:lpstr>
      <vt:lpstr>Bookman Old Style</vt:lpstr>
      <vt:lpstr>Calibri</vt:lpstr>
      <vt:lpstr>Rockwell</vt:lpstr>
      <vt:lpstr>Damask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ПЛвЦ Рівне</dc:creator>
  <cp:lastModifiedBy>Dubenchuk Ivanka</cp:lastModifiedBy>
  <cp:revision>14</cp:revision>
  <dcterms:created xsi:type="dcterms:W3CDTF">2020-02-04T09:37:04Z</dcterms:created>
  <dcterms:modified xsi:type="dcterms:W3CDTF">2024-03-10T16:42:04Z</dcterms:modified>
</cp:coreProperties>
</file>